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82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31" autoAdjust="0"/>
  </p:normalViewPr>
  <p:slideViewPr>
    <p:cSldViewPr snapToGrid="0">
      <p:cViewPr varScale="1">
        <p:scale>
          <a:sx n="102" d="100"/>
          <a:sy n="102" d="100"/>
        </p:scale>
        <p:origin x="84" y="3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88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ZA" smtClean="0"/>
              <a:t>2018/08/02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ZA" smtClean="0"/>
              <a:t>2018/08/02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80476" y="0"/>
            <a:ext cx="2211524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1904" y="4650539"/>
            <a:ext cx="3401478" cy="1192038"/>
          </a:xfrm>
          <a:solidFill>
            <a:schemeClr val="tx1"/>
          </a:solidFill>
        </p:spPr>
        <p:txBody>
          <a:bodyPr lIns="252000" tIns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54ED587-2D2F-4D3F-B55B-C64465AB4EC5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47502" y="6401750"/>
            <a:ext cx="278418" cy="274324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1811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2000" y="432000"/>
            <a:ext cx="11339313" cy="575925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&amp; Drop your photo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C8D0EF-1DB6-4ADC-8F31-5AE53BF5EAF4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F208ED-79A0-4B2C-A5EE-9D27466BCA3F}"/>
              </a:ext>
            </a:extLst>
          </p:cNvPr>
          <p:cNvSpPr/>
          <p:nvPr userDrawn="1"/>
        </p:nvSpPr>
        <p:spPr>
          <a:xfrm>
            <a:off x="11887200" y="6411166"/>
            <a:ext cx="304800" cy="3712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98116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page title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9198116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/>
              <a:t>Add a footer</a:t>
            </a:r>
            <a:endParaRPr lang="en-ZA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322F68-670D-45A0-A54F-7E70BCEAED3F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9B5F15-353A-4344-8D61-F4E25AA9FB6C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A0C0AA-FCE8-4A7F-928A-54C96BBA9053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5329F7F-9483-4412-9A9D-FD527353D5D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280" y="6386822"/>
            <a:ext cx="2088638" cy="41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0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sz="4800" dirty="0"/>
              <a:t>2018 design awards</a:t>
            </a:r>
            <a:endParaRPr lang="en-ZA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1904" y="5387809"/>
            <a:ext cx="3819435" cy="500243"/>
          </a:xfrm>
        </p:spPr>
        <p:txBody>
          <a:bodyPr/>
          <a:lstStyle/>
          <a:p>
            <a:pPr algn="ctr"/>
            <a:r>
              <a:rPr lang="en-ZA" i="0" dirty="0">
                <a:latin typeface="Arial Black" panose="020B0A04020102020204" pitchFamily="34" charset="0"/>
              </a:rPr>
              <a:t>SUBMISSION NO</a:t>
            </a:r>
            <a:r>
              <a:rPr lang="en-ZA" i="0" dirty="0"/>
              <a:t>. 18-xxx</a:t>
            </a:r>
            <a:endParaRPr lang="en-ZA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501D45-61E7-491D-B794-D2637D19D6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61" y="4545488"/>
            <a:ext cx="4189248" cy="84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96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D7040EA-F8FE-463C-9DBA-D273100D9F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990886" y="6084887"/>
            <a:ext cx="3689350" cy="773113"/>
          </a:xfrm>
        </p:spPr>
        <p:txBody>
          <a:bodyPr/>
          <a:lstStyle/>
          <a:p>
            <a:pPr algn="ctr"/>
            <a:r>
              <a:rPr lang="en-ZA" sz="2400" dirty="0"/>
              <a:t>IMAGE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D5A594-D852-43BB-B591-E9D9027253B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  <a:prstGeom prst="rect">
            <a:avLst/>
          </a:prstGeom>
        </p:spPr>
        <p:txBody>
          <a:bodyPr/>
          <a:lstStyle/>
          <a:p>
            <a:fld id="{19B51A1E-902D-48AF-9020-955120F399B6}" type="slidenum">
              <a:rPr lang="en-ZA" smtClean="0">
                <a:solidFill>
                  <a:schemeClr val="bg1"/>
                </a:solidFill>
              </a:rPr>
              <a:pPr/>
              <a:t>2</a:t>
            </a:fld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67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Custom 154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inimalistic Presentation Layout_Alt_SB - v3" id="{84B37BC6-24B1-44DF-BC33-A2600EA6D2E2}" vid="{FEA1FE0D-3AE3-41D8-8190-550E5A85D3A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A784AD-7888-482C-A72A-80D306396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B61CFE-D4DA-4753-A9A5-D482B9609A35}">
  <ds:schemaRefs>
    <ds:schemaRef ds:uri="http://schemas.microsoft.com/sharepoint/v3"/>
    <ds:schemaRef ds:uri="http://purl.org/dc/terms/"/>
    <ds:schemaRef ds:uri="6dc4bcd6-49db-4c07-9060-8acfc67cef9f"/>
    <ds:schemaRef ds:uri="http://schemas.microsoft.com/office/2006/documentManagement/types"/>
    <ds:schemaRef ds:uri="http://schemas.openxmlformats.org/package/2006/metadata/core-properties"/>
    <ds:schemaRef ds:uri="fb0879af-3eba-417a-a55a-ffe6dcd6ca7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F869D89-072C-4F46-9050-EAD8E79591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Minimalist color presentation</Template>
  <TotalTime>0</TotalTime>
  <Words>10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Times New Roman</vt:lpstr>
      <vt:lpstr>Office Theme</vt:lpstr>
      <vt:lpstr>2018 design awards</vt:lpstr>
      <vt:lpstr>IMAGE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2018-07-13T17:03:41Z</dcterms:created>
  <dcterms:modified xsi:type="dcterms:W3CDTF">2018-08-03T01:31:05Z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  <property fmtid="{D5CDD505-2E9C-101B-9397-08002B2CF9AE}" pid="3" name="MSIP_Label_f42aa342-8706-4288-bd11-ebb85995028c_Enabled">
    <vt:lpwstr>True</vt:lpwstr>
  </property>
  <property fmtid="{D5CDD505-2E9C-101B-9397-08002B2CF9AE}" pid="4" name="MSIP_Label_f42aa342-8706-4288-bd11-ebb85995028c_SiteId">
    <vt:lpwstr>72f988bf-86f1-41af-91ab-2d7cd011db47</vt:lpwstr>
  </property>
  <property fmtid="{D5CDD505-2E9C-101B-9397-08002B2CF9AE}" pid="5" name="MSIP_Label_f42aa342-8706-4288-bd11-ebb85995028c_Owner">
    <vt:lpwstr>v-abdarl@microsoft.com</vt:lpwstr>
  </property>
  <property fmtid="{D5CDD505-2E9C-101B-9397-08002B2CF9AE}" pid="6" name="MSIP_Label_f42aa342-8706-4288-bd11-ebb85995028c_SetDate">
    <vt:lpwstr>2018-06-04T17:47:21.6558308Z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